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313" r:id="rId5"/>
    <p:sldId id="314" r:id="rId6"/>
    <p:sldId id="278" r:id="rId7"/>
    <p:sldId id="323" r:id="rId8"/>
    <p:sldId id="324" r:id="rId9"/>
    <p:sldId id="327" r:id="rId10"/>
    <p:sldId id="325" r:id="rId11"/>
    <p:sldId id="326" r:id="rId12"/>
    <p:sldId id="315" r:id="rId13"/>
    <p:sldId id="289" r:id="rId14"/>
    <p:sldId id="328" r:id="rId15"/>
    <p:sldId id="32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" id="{86137363-4651-4A2D-B5E8-B333AB5FAAAA}">
          <p14:sldIdLst>
            <p14:sldId id="313"/>
            <p14:sldId id="314"/>
            <p14:sldId id="278"/>
            <p14:sldId id="323"/>
            <p14:sldId id="324"/>
            <p14:sldId id="327"/>
            <p14:sldId id="325"/>
            <p14:sldId id="326"/>
            <p14:sldId id="315"/>
            <p14:sldId id="289"/>
            <p14:sldId id="328"/>
            <p14:sldId id="329"/>
          </p14:sldIdLst>
        </p14:section>
        <p14:section name="Usage Guide" id="{4C808CFC-97D6-43C6-9C86-8BA062B6E5D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3057"/>
    <a:srgbClr val="7F7F80"/>
    <a:srgbClr val="0A3255"/>
    <a:srgbClr val="74A03E"/>
    <a:srgbClr val="EE7623"/>
    <a:srgbClr val="001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4" autoAdjust="0"/>
    <p:restoredTop sz="85205" autoAdjust="0"/>
  </p:normalViewPr>
  <p:slideViewPr>
    <p:cSldViewPr snapToGrid="0" snapToObjects="1">
      <p:cViewPr varScale="1">
        <p:scale>
          <a:sx n="107" d="100"/>
          <a:sy n="107" d="100"/>
        </p:scale>
        <p:origin x="1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30531-6D2F-134E-95ED-6D72304D788C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A1B39-9165-1141-9462-5A9424BDC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69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A1B39-9165-1141-9462-5A9424BDCE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37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8ACE5-CA5D-046C-7745-7D6EE2705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8704CF-8D18-DFDC-23DF-074A7EE87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491EFB-6C6A-1A39-9B51-65C4331B3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46D41-D57B-4431-3826-84210CA7C4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A1B39-9165-1141-9462-5A9424BDCE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63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A1B39-9165-1141-9462-5A9424BDCE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99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emf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microsoft.com/office/2007/relationships/hdphoto" Target="../media/hdphoto1.wdp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emf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4.jpeg"/><Relationship Id="rId7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16.jpeg"/><Relationship Id="rId4" Type="http://schemas.openxmlformats.org/officeDocument/2006/relationships/image" Target="../media/image11.jpeg"/><Relationship Id="rId9" Type="http://schemas.openxmlformats.org/officeDocument/2006/relationships/image" Target="../media/image18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Layout 1 ">
    <p:bg>
      <p:bgPr>
        <a:solidFill>
          <a:schemeClr val="bg2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0485-BBA8-3E4C-B445-9740C2EEE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5050" y="3269771"/>
            <a:ext cx="7388436" cy="1248271"/>
          </a:xfrm>
        </p:spPr>
        <p:txBody>
          <a:bodyPr anchor="t">
            <a:normAutofit/>
          </a:bodyPr>
          <a:lstStyle>
            <a:lvl1pPr algn="l">
              <a:defRPr sz="4000" spc="300" baseline="0">
                <a:solidFill>
                  <a:srgbClr val="0A3255"/>
                </a:solidFill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F8C44-20E2-4C4E-A037-86E747E278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5049" y="4518042"/>
            <a:ext cx="7512057" cy="15839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spc="300">
                <a:solidFill>
                  <a:srgbClr val="0A325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04D96E-6A68-464C-92BC-6D95943E33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55050" y="1855268"/>
            <a:ext cx="2641961" cy="11322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6357C21-ED22-BD4D-B891-705CFC2DFFFB}"/>
              </a:ext>
            </a:extLst>
          </p:cNvPr>
          <p:cNvSpPr/>
          <p:nvPr userDrawn="1"/>
        </p:nvSpPr>
        <p:spPr>
          <a:xfrm>
            <a:off x="11563447" y="4966669"/>
            <a:ext cx="1257105" cy="1257104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4579D8-2E09-C842-AA2F-0CF0E6405D91}"/>
              </a:ext>
            </a:extLst>
          </p:cNvPr>
          <p:cNvSpPr/>
          <p:nvPr userDrawn="1"/>
        </p:nvSpPr>
        <p:spPr>
          <a:xfrm>
            <a:off x="8593045" y="2157946"/>
            <a:ext cx="1257105" cy="1257104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268217-2638-2846-ADF1-225ED1F25AA0}"/>
              </a:ext>
            </a:extLst>
          </p:cNvPr>
          <p:cNvSpPr/>
          <p:nvPr userDrawn="1"/>
        </p:nvSpPr>
        <p:spPr>
          <a:xfrm>
            <a:off x="10083218" y="-614597"/>
            <a:ext cx="1257105" cy="1257104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CD06DA-296E-1241-ABA0-E44D0DBADD92}"/>
              </a:ext>
            </a:extLst>
          </p:cNvPr>
          <p:cNvSpPr/>
          <p:nvPr userDrawn="1"/>
        </p:nvSpPr>
        <p:spPr>
          <a:xfrm>
            <a:off x="10083218" y="769576"/>
            <a:ext cx="1257105" cy="1257104"/>
          </a:xfrm>
          <a:prstGeom prst="ellipse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40D524-EFCA-EE44-8B29-C2A1A2468649}"/>
              </a:ext>
            </a:extLst>
          </p:cNvPr>
          <p:cNvSpPr/>
          <p:nvPr userDrawn="1"/>
        </p:nvSpPr>
        <p:spPr>
          <a:xfrm>
            <a:off x="8604792" y="-606861"/>
            <a:ext cx="1257105" cy="12571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1130FF-5230-C443-94A5-A0A8D6DC87D0}"/>
              </a:ext>
            </a:extLst>
          </p:cNvPr>
          <p:cNvSpPr/>
          <p:nvPr userDrawn="1"/>
        </p:nvSpPr>
        <p:spPr>
          <a:xfrm>
            <a:off x="8607743" y="6366526"/>
            <a:ext cx="1257105" cy="12571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17EBA1-AC84-DF43-8FEC-B5B2F06A7032}"/>
              </a:ext>
            </a:extLst>
          </p:cNvPr>
          <p:cNvSpPr>
            <a:spLocks/>
          </p:cNvSpPr>
          <p:nvPr userDrawn="1"/>
        </p:nvSpPr>
        <p:spPr>
          <a:xfrm>
            <a:off x="8604792" y="4966669"/>
            <a:ext cx="1257105" cy="1257104"/>
          </a:xfrm>
          <a:prstGeom prst="ellipse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F9C37-EC33-4E4A-8670-C8A6EECF83EE}"/>
              </a:ext>
            </a:extLst>
          </p:cNvPr>
          <p:cNvSpPr/>
          <p:nvPr userDrawn="1"/>
        </p:nvSpPr>
        <p:spPr>
          <a:xfrm>
            <a:off x="10113632" y="6366526"/>
            <a:ext cx="1257105" cy="1257104"/>
          </a:xfrm>
          <a:prstGeom prst="ellipse">
            <a:avLst/>
          </a:prstGeom>
          <a:blipFill dpi="0"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982E6F8-9FE1-2B4A-BC21-2444BD7FD880}"/>
              </a:ext>
            </a:extLst>
          </p:cNvPr>
          <p:cNvSpPr/>
          <p:nvPr userDrawn="1"/>
        </p:nvSpPr>
        <p:spPr>
          <a:xfrm>
            <a:off x="10098448" y="3549978"/>
            <a:ext cx="1257105" cy="12571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3F860D0-6D9D-2C42-8B6E-623BCC965C0C}"/>
              </a:ext>
            </a:extLst>
          </p:cNvPr>
          <p:cNvSpPr/>
          <p:nvPr userDrawn="1"/>
        </p:nvSpPr>
        <p:spPr>
          <a:xfrm>
            <a:off x="11558450" y="767762"/>
            <a:ext cx="1257105" cy="1257104"/>
          </a:xfrm>
          <a:prstGeom prst="ellipse">
            <a:avLst/>
          </a:prstGeom>
          <a:blipFill dpi="0"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27DD8E-77B4-E94E-8FF0-57ED3ED7FA58}"/>
              </a:ext>
            </a:extLst>
          </p:cNvPr>
          <p:cNvSpPr/>
          <p:nvPr userDrawn="1"/>
        </p:nvSpPr>
        <p:spPr>
          <a:xfrm>
            <a:off x="11588864" y="3549978"/>
            <a:ext cx="1257105" cy="1257104"/>
          </a:xfrm>
          <a:prstGeom prst="ellipse">
            <a:avLst/>
          </a:prstGeom>
          <a:blipFill dpi="0"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037673-C0D7-EB44-83B4-264EF7168ACE}"/>
              </a:ext>
            </a:extLst>
          </p:cNvPr>
          <p:cNvSpPr/>
          <p:nvPr userDrawn="1"/>
        </p:nvSpPr>
        <p:spPr>
          <a:xfrm>
            <a:off x="11558450" y="-614597"/>
            <a:ext cx="1257105" cy="1257104"/>
          </a:xfrm>
          <a:prstGeom prst="ellipse">
            <a:avLst/>
          </a:prstGeom>
          <a:blipFill dpi="0"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AB250F-9C69-674A-ACCE-0AADE2012B98}"/>
              </a:ext>
            </a:extLst>
          </p:cNvPr>
          <p:cNvSpPr/>
          <p:nvPr userDrawn="1"/>
        </p:nvSpPr>
        <p:spPr>
          <a:xfrm>
            <a:off x="11558450" y="2150121"/>
            <a:ext cx="1257105" cy="12571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0B33C4-1E76-4248-86C2-23EDDA034626}"/>
              </a:ext>
            </a:extLst>
          </p:cNvPr>
          <p:cNvSpPr/>
          <p:nvPr userDrawn="1"/>
        </p:nvSpPr>
        <p:spPr>
          <a:xfrm>
            <a:off x="11588864" y="6366526"/>
            <a:ext cx="1257105" cy="1257104"/>
          </a:xfrm>
          <a:prstGeom prst="ellipse">
            <a:avLst/>
          </a:prstGeom>
          <a:blipFill dpi="0"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6DEAC46-2613-D442-948F-9FD5CA3F5A2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8593045" y="770998"/>
            <a:ext cx="1287631" cy="12583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1C819E-0A9C-A446-9863-A3C0CCD25EE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20000"/>
          </a:blip>
          <a:stretch>
            <a:fillRect/>
          </a:stretch>
        </p:blipFill>
        <p:spPr>
          <a:xfrm>
            <a:off x="10083218" y="2150121"/>
            <a:ext cx="1258367" cy="1258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4FA03A3-2EBF-8746-A51E-49854E73739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20000"/>
          </a:blip>
          <a:stretch>
            <a:fillRect/>
          </a:stretch>
        </p:blipFill>
        <p:spPr>
          <a:xfrm>
            <a:off x="10113632" y="4966669"/>
            <a:ext cx="1257105" cy="12571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B7DF76-6524-E84E-B4DD-A318FAE27C5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99291" y="3565324"/>
            <a:ext cx="128016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3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4D91D-B715-524C-AA62-70F1D095D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61CA32-4EDF-8342-8B30-E211C7CD2128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74A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163E87-50EC-5348-BFCF-4F7FDB6EC690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DB2428B-BDDE-774D-97B0-FD37E9344312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7FE00F3-3D92-DB49-AC34-1B8107C5F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9D1489-2510-AA42-BE7F-30E70C4B18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80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2CC0D-28CA-6649-AB6D-946B15880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70735"/>
            <a:ext cx="4249047" cy="3755060"/>
          </a:xfrm>
        </p:spPr>
        <p:txBody>
          <a:bodyPr>
            <a:normAutofit/>
          </a:bodyPr>
          <a:lstStyle>
            <a:lvl1pPr marL="0" indent="0">
              <a:buNone/>
              <a:defRPr lang="en-US" sz="2400" kern="1200" dirty="0">
                <a:solidFill>
                  <a:srgbClr val="00122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2DA932-E540-044F-BED0-7A127672109C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74A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AA337C-0551-FE46-9233-7346A15B7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AF7AD7E9-6420-8047-B1C5-4D6D68F639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39864" y="1780765"/>
            <a:ext cx="5712348" cy="374582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22A415-9A1B-9242-B4BA-54C2AE9EBB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40388" y="5633540"/>
            <a:ext cx="5711825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CE4B10-C67B-FB46-8C1F-D3F2564F0025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E51BFFA-BDF3-714F-B043-A137E147893D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1A08E97-6A3F-1543-98A8-14132E871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53C7C78-773B-534E-8E8E-95A629D360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15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2DA932-E540-044F-BED0-7A127672109C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74A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AA337C-0551-FE46-9233-7346A15B7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AF7AD7E9-6420-8047-B1C5-4D6D68F639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556" y="1780765"/>
            <a:ext cx="4946263" cy="375566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915C320-DDE2-CC4A-82C7-6C5AAC8B3A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9789" y="1780765"/>
            <a:ext cx="4946263" cy="375566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DD71B3B0-4567-C448-9171-EB6FED60E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556" y="5633540"/>
            <a:ext cx="4953509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1A9E262A-3EEA-E64C-B690-530A6FD223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2543" y="5633540"/>
            <a:ext cx="4953509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54CBB2-3649-FD43-ADAF-F5F2B7A908C8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67D954E-2861-5A4C-BCF6-EE9DB5D113BE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965A8401-D2AF-5A45-932B-4E94461AD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192449C-6BD9-D24D-98B8-B8EAACC95C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1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Pur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0485-BBA8-3E4C-B445-9740C2EEE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8229" y="1133512"/>
            <a:ext cx="8968594" cy="2387600"/>
          </a:xfrm>
        </p:spPr>
        <p:txBody>
          <a:bodyPr anchor="b">
            <a:normAutofit/>
          </a:bodyPr>
          <a:lstStyle>
            <a:lvl1pPr algn="l">
              <a:defRPr sz="4800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F8C44-20E2-4C4E-A037-86E747E278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58229" y="4132019"/>
            <a:ext cx="9496666" cy="1804949"/>
          </a:xfrm>
        </p:spPr>
        <p:txBody>
          <a:bodyPr>
            <a:normAutofit/>
          </a:bodyPr>
          <a:lstStyle>
            <a:lvl1pPr marL="0" indent="0" algn="l">
              <a:buNone/>
              <a:defRPr sz="2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A2F5D1-080C-A444-BE4D-79E41458517F}"/>
              </a:ext>
            </a:extLst>
          </p:cNvPr>
          <p:cNvCxnSpPr>
            <a:cxnSpLocks/>
          </p:cNvCxnSpPr>
          <p:nvPr userDrawn="1"/>
        </p:nvCxnSpPr>
        <p:spPr>
          <a:xfrm>
            <a:off x="979514" y="3625185"/>
            <a:ext cx="6773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BE8376-B078-D743-B024-9EDF2E847126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3E072AD-0B8C-F145-890C-E4E16213BDBE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FA6524-10E2-4149-9B2F-60E13050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955ED6-6252-5544-B6A6-E5B8B5D0F5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767" y="6273706"/>
            <a:ext cx="953263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86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D8C6529F-C708-2E44-83AA-923A2DD80D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3734454"/>
            <a:ext cx="9496666" cy="180494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7F7F8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presentation description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FBFBAB-5C46-7C4C-9289-B498E8636EB0}"/>
              </a:ext>
            </a:extLst>
          </p:cNvPr>
          <p:cNvCxnSpPr>
            <a:cxnSpLocks/>
          </p:cNvCxnSpPr>
          <p:nvPr userDrawn="1"/>
        </p:nvCxnSpPr>
        <p:spPr>
          <a:xfrm>
            <a:off x="959484" y="3227620"/>
            <a:ext cx="677344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28C5AC2-D750-5542-A7DA-04101124F097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C52EB72B-E220-3B46-8548-D361DE028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58326"/>
            <a:ext cx="10515600" cy="920336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D27B7D-4693-8244-8960-003259892499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692D80B-437E-F244-8890-9246CAB739FA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02874C3B-689F-5B46-A590-62DCAE840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F7A83C-D4D7-4643-8385-2A9BFAC080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7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03FFE-2F6F-3F4E-82F7-92BCCBF52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0CDE-7DA5-9542-A3D2-80B3C656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055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D02D28-F035-1542-9A8F-397F2CC8E35A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5AD61E-A9E1-E348-8A37-02BDCEC48146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DA6AB4F-EEA8-8C4E-B294-37EBE51B0B7D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24059BA-ACB8-6846-9A8C-A12CB202D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196B48-2FA6-7F46-AF46-0078C04D40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81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526D-BF81-AB4F-84D8-46D1FE8830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71D9D-1BEA-F940-AA7F-1EAB96743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1858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18A8F-BD11-DF46-9E5B-82193E83E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1858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97CDD2-A55D-4047-A72C-D163088BB413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7BCCEE-96F9-9343-A522-53A03E8D8C6B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69D08B3-39CE-B34C-8A8E-5CBF4E3893F6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747DD55-A76F-7045-ACE1-91959BD48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B387AB-C21B-2440-B194-40F292CE1E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07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E9942-1CD7-9346-85DA-6B153371A0C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42513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spc="100" baseline="0">
                <a:solidFill>
                  <a:srgbClr val="0A325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SUBHEADER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28A74-CE12-4142-8640-696C7289A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94763"/>
            <a:ext cx="5157787" cy="3418642"/>
          </a:xfrm>
        </p:spPr>
        <p:txBody>
          <a:bodyPr/>
          <a:lstStyle>
            <a:lvl1pPr>
              <a:buClr>
                <a:srgbClr val="0A3255"/>
              </a:buClr>
              <a:defRPr sz="2400"/>
            </a:lvl1pPr>
            <a:lvl2pPr>
              <a:buClr>
                <a:srgbClr val="0A3255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9A7E10-1C91-924A-B1FB-448B089154C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2513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spc="100" baseline="0">
                <a:solidFill>
                  <a:srgbClr val="0A325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SUBHEADER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DE16A-5492-7343-952B-7301BF1DD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94763"/>
            <a:ext cx="5183188" cy="3418642"/>
          </a:xfrm>
        </p:spPr>
        <p:txBody>
          <a:bodyPr/>
          <a:lstStyle>
            <a:lvl1pPr>
              <a:buClr>
                <a:srgbClr val="0A3255"/>
              </a:buClr>
              <a:defRPr sz="2400"/>
            </a:lvl1pPr>
            <a:lvl2pPr>
              <a:buClr>
                <a:srgbClr val="0A3255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F67D69-0896-D546-A071-75B1E6A29E12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8C760-C510-0F45-BD64-805A7ED616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57064F-C415-3349-AFA8-11E3419282C2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C18D8A5-C5B9-9445-AB1F-9835506DB6F9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C48A0EA-30EA-4B4C-8FB3-74948B9454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547BB38-3EB2-484E-AF64-CBECD227A9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81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4D91D-B715-524C-AA62-70F1D095D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61CA32-4EDF-8342-8B30-E211C7CD2128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18D12D-02C8-A443-BFD3-2659A2529C5F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8DB0AFF-0C9D-BD4C-9630-460DFE841F63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2E5D45F-7422-1345-B7C4-E64F2DD4E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12B3E-94B5-9040-90D5-ECB6C02A22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799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2CC0D-28CA-6649-AB6D-946B15880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70735"/>
            <a:ext cx="4249047" cy="3755060"/>
          </a:xfrm>
        </p:spPr>
        <p:txBody>
          <a:bodyPr>
            <a:normAutofit/>
          </a:bodyPr>
          <a:lstStyle>
            <a:lvl1pPr marL="0" indent="0">
              <a:buNone/>
              <a:defRPr lang="en-US" sz="2400" kern="1200" dirty="0">
                <a:solidFill>
                  <a:srgbClr val="00122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2DA932-E540-044F-BED0-7A127672109C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AA337C-0551-FE46-9233-7346A15B7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AF7AD7E9-6420-8047-B1C5-4D6D68F639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39864" y="1780765"/>
            <a:ext cx="5712348" cy="374582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22A415-9A1B-9242-B4BA-54C2AE9EBB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40388" y="5633540"/>
            <a:ext cx="5711825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46BCA5-AB05-B549-AE1C-BF89C6B748E8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CF1D918-7559-2246-A333-F639F517E6DF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6FE6E9C-B413-BE41-A921-E986B62A9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6988B5-A3F2-DA4E-AA07-3216F58D24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73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Layout 1 - all logos">
    <p:bg>
      <p:bgPr>
        <a:solidFill>
          <a:schemeClr val="bg2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0485-BBA8-3E4C-B445-9740C2EEE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5049" y="3279603"/>
            <a:ext cx="7476432" cy="1257105"/>
          </a:xfrm>
        </p:spPr>
        <p:txBody>
          <a:bodyPr anchor="t">
            <a:normAutofit/>
          </a:bodyPr>
          <a:lstStyle>
            <a:lvl1pPr algn="l">
              <a:defRPr sz="4000" spc="300" baseline="0">
                <a:solidFill>
                  <a:srgbClr val="0A3255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F8C44-20E2-4C4E-A037-86E747E278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5049" y="4538384"/>
            <a:ext cx="7476432" cy="15839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spc="300">
                <a:solidFill>
                  <a:srgbClr val="0A325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7835DE-DEBF-254C-BD0E-4645AFFFD26F}"/>
              </a:ext>
            </a:extLst>
          </p:cNvPr>
          <p:cNvSpPr/>
          <p:nvPr userDrawn="1"/>
        </p:nvSpPr>
        <p:spPr>
          <a:xfrm>
            <a:off x="9327555" y="2157946"/>
            <a:ext cx="1257105" cy="1257104"/>
          </a:xfrm>
          <a:prstGeom prst="ellipse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5CD98F-61BA-8F46-8053-2893698C9C73}"/>
              </a:ext>
            </a:extLst>
          </p:cNvPr>
          <p:cNvSpPr/>
          <p:nvPr userDrawn="1"/>
        </p:nvSpPr>
        <p:spPr>
          <a:xfrm>
            <a:off x="10817728" y="-614597"/>
            <a:ext cx="1257105" cy="1257104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684E2A-0A71-494D-842D-0C201FE7211C}"/>
              </a:ext>
            </a:extLst>
          </p:cNvPr>
          <p:cNvSpPr/>
          <p:nvPr userDrawn="1"/>
        </p:nvSpPr>
        <p:spPr>
          <a:xfrm>
            <a:off x="10804208" y="3579525"/>
            <a:ext cx="1257105" cy="1257104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ED8BD6-5D8F-994C-ACD7-448F389E8F32}"/>
              </a:ext>
            </a:extLst>
          </p:cNvPr>
          <p:cNvSpPr/>
          <p:nvPr userDrawn="1"/>
        </p:nvSpPr>
        <p:spPr>
          <a:xfrm>
            <a:off x="9339302" y="-606861"/>
            <a:ext cx="1257105" cy="12571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8EA4176-B67E-9745-B468-80594724089E}"/>
              </a:ext>
            </a:extLst>
          </p:cNvPr>
          <p:cNvSpPr/>
          <p:nvPr userDrawn="1"/>
        </p:nvSpPr>
        <p:spPr>
          <a:xfrm>
            <a:off x="9342253" y="6366526"/>
            <a:ext cx="1257105" cy="12571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91B824-BE73-3349-AFEF-4B962927A748}"/>
              </a:ext>
            </a:extLst>
          </p:cNvPr>
          <p:cNvSpPr>
            <a:spLocks/>
          </p:cNvSpPr>
          <p:nvPr userDrawn="1"/>
        </p:nvSpPr>
        <p:spPr>
          <a:xfrm>
            <a:off x="10810257" y="2171896"/>
            <a:ext cx="1257105" cy="1257104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645ACC-1CB2-354A-ADFF-86FE60D23E5F}"/>
              </a:ext>
            </a:extLst>
          </p:cNvPr>
          <p:cNvSpPr/>
          <p:nvPr userDrawn="1"/>
        </p:nvSpPr>
        <p:spPr>
          <a:xfrm>
            <a:off x="10848142" y="6366526"/>
            <a:ext cx="1257105" cy="1257104"/>
          </a:xfrm>
          <a:prstGeom prst="ellipse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545C58-F2C0-594D-8D84-D40C3B758EEC}"/>
              </a:ext>
            </a:extLst>
          </p:cNvPr>
          <p:cNvSpPr/>
          <p:nvPr userDrawn="1"/>
        </p:nvSpPr>
        <p:spPr>
          <a:xfrm>
            <a:off x="10832958" y="4966669"/>
            <a:ext cx="1257105" cy="12571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6EE868-2B08-CC44-ADEC-4248A09E6974}"/>
              </a:ext>
            </a:extLst>
          </p:cNvPr>
          <p:cNvSpPr/>
          <p:nvPr userDrawn="1"/>
        </p:nvSpPr>
        <p:spPr>
          <a:xfrm>
            <a:off x="9338040" y="4966669"/>
            <a:ext cx="1257105" cy="1257104"/>
          </a:xfrm>
          <a:prstGeom prst="ellipse">
            <a:avLst/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EEC5A9-6466-C54B-8229-D7F6518724F6}"/>
              </a:ext>
            </a:extLst>
          </p:cNvPr>
          <p:cNvSpPr/>
          <p:nvPr userDrawn="1"/>
        </p:nvSpPr>
        <p:spPr>
          <a:xfrm>
            <a:off x="9339302" y="767762"/>
            <a:ext cx="1257105" cy="1257104"/>
          </a:xfrm>
          <a:prstGeom prst="ellipse">
            <a:avLst/>
          </a:prstGeom>
          <a:blipFill dpi="0"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53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91BD007-2BDE-AF47-A1A0-6099898AEC71}"/>
              </a:ext>
            </a:extLst>
          </p:cNvPr>
          <p:cNvSpPr/>
          <p:nvPr userDrawn="1"/>
        </p:nvSpPr>
        <p:spPr>
          <a:xfrm>
            <a:off x="10848142" y="774510"/>
            <a:ext cx="1257105" cy="12571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6FFA79-3BFF-5248-95A1-BF3D4250976B}"/>
              </a:ext>
            </a:extLst>
          </p:cNvPr>
          <p:cNvSpPr/>
          <p:nvPr userDrawn="1"/>
        </p:nvSpPr>
        <p:spPr>
          <a:xfrm>
            <a:off x="9345350" y="3542428"/>
            <a:ext cx="1257105" cy="1257104"/>
          </a:xfrm>
          <a:prstGeom prst="ellipse">
            <a:avLst/>
          </a:prstGeom>
          <a:solidFill>
            <a:srgbClr val="7F7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35BD2D-591B-4935-8EB6-70D26FC7D12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55049" y="2332234"/>
            <a:ext cx="7668685" cy="52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22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2DA932-E540-044F-BED0-7A127672109C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AA337C-0551-FE46-9233-7346A15B7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AF7AD7E9-6420-8047-B1C5-4D6D68F639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556" y="1780765"/>
            <a:ext cx="4946263" cy="375566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915C320-DDE2-CC4A-82C7-6C5AAC8B3A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9789" y="1780765"/>
            <a:ext cx="4946263" cy="375566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DD71B3B0-4567-C448-9171-EB6FED60E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556" y="5633540"/>
            <a:ext cx="4953509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1A9E262A-3EEA-E64C-B690-530A6FD223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2543" y="5633540"/>
            <a:ext cx="4953509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9E7072-F169-9C4C-A38D-707ED8AB7E26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3CC57D3-5DE0-C943-8A4C-CB099070872C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03978E7-0A59-9344-AFCA-2720B161A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EB360C1-B4F3-AA48-85DA-4ED296688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917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0485-BBA8-3E4C-B445-9740C2EEE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8229" y="1133512"/>
            <a:ext cx="8968594" cy="2387600"/>
          </a:xfrm>
        </p:spPr>
        <p:txBody>
          <a:bodyPr anchor="b">
            <a:normAutofit/>
          </a:bodyPr>
          <a:lstStyle>
            <a:lvl1pPr algn="l">
              <a:defRPr sz="4800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F8C44-20E2-4C4E-A037-86E747E278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58229" y="4132019"/>
            <a:ext cx="9496666" cy="1804949"/>
          </a:xfrm>
        </p:spPr>
        <p:txBody>
          <a:bodyPr>
            <a:normAutofit/>
          </a:bodyPr>
          <a:lstStyle>
            <a:lvl1pPr marL="0" indent="0" algn="l">
              <a:buNone/>
              <a:defRPr sz="2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A2F5D1-080C-A444-BE4D-79E41458517F}"/>
              </a:ext>
            </a:extLst>
          </p:cNvPr>
          <p:cNvCxnSpPr>
            <a:cxnSpLocks/>
          </p:cNvCxnSpPr>
          <p:nvPr userDrawn="1"/>
        </p:nvCxnSpPr>
        <p:spPr>
          <a:xfrm>
            <a:off x="979514" y="3625185"/>
            <a:ext cx="6773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2A81A1-8E3C-E541-840D-D377AD610018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CFE31A-5C72-8947-ACAE-AEDD9C3290F0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47D8DE9-ABF6-8F46-8A8E-F4E875924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41125C-6594-C348-A8B4-7BD6754D27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767" y="6273706"/>
            <a:ext cx="953263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53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D8C6529F-C708-2E44-83AA-923A2DD80D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3734454"/>
            <a:ext cx="9496666" cy="180494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7F7F8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presentation description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FBFBAB-5C46-7C4C-9289-B498E8636EB0}"/>
              </a:ext>
            </a:extLst>
          </p:cNvPr>
          <p:cNvCxnSpPr>
            <a:cxnSpLocks/>
          </p:cNvCxnSpPr>
          <p:nvPr userDrawn="1"/>
        </p:nvCxnSpPr>
        <p:spPr>
          <a:xfrm>
            <a:off x="959484" y="3227620"/>
            <a:ext cx="677344" cy="0"/>
          </a:xfrm>
          <a:prstGeom prst="line">
            <a:avLst/>
          </a:prstGeom>
          <a:ln w="76200">
            <a:solidFill>
              <a:srgbClr val="0A3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28C5AC2-D750-5542-A7DA-04101124F097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0A3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C52EB72B-E220-3B46-8548-D361DE028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58326"/>
            <a:ext cx="10515600" cy="92033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29C13F-2603-9B4D-869D-E1DC35553889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E58F18D-3791-2941-92AF-2F0FBF559440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9C7FC350-703D-334F-8370-B69FA7005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4D5916-CCBF-E44C-83C2-98C560ACAE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41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03FFE-2F6F-3F4E-82F7-92BCCBF52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0CDE-7DA5-9542-A3D2-80B3C656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055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D02D28-F035-1542-9A8F-397F2CC8E35A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0A3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3B2E38-CD2D-3446-82DE-92E82DF5F758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6C8D29-849C-704B-A842-2869467A3BE4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75F0E31-86F5-1C4E-B5AA-AD5F9DB28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AFB263-CAD2-3040-A84C-D6BFD2D359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719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526D-BF81-AB4F-84D8-46D1FE8830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71D9D-1BEA-F940-AA7F-1EAB96743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1858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18A8F-BD11-DF46-9E5B-82193E83E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1858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97CDD2-A55D-4047-A72C-D163088BB413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0A3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16A781-DD35-A647-BE5E-7504CF4D63A2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038E077-F311-A644-B7F6-809D8989EE72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FC5FB79-0D7A-5A4C-8AE0-6252D2CE5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2ECEFB-5CEF-0B48-BFA6-86BFE04DDD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785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E9942-1CD7-9346-85DA-6B153371A0C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42513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spc="100" baseline="0">
                <a:solidFill>
                  <a:srgbClr val="0A325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SUBHEADER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28A74-CE12-4142-8640-696C7289A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94763"/>
            <a:ext cx="5157787" cy="3418642"/>
          </a:xfrm>
        </p:spPr>
        <p:txBody>
          <a:bodyPr/>
          <a:lstStyle>
            <a:lvl1pPr>
              <a:buClr>
                <a:srgbClr val="0A3255"/>
              </a:buClr>
              <a:defRPr sz="2400"/>
            </a:lvl1pPr>
            <a:lvl2pPr>
              <a:buClr>
                <a:srgbClr val="0A3255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9A7E10-1C91-924A-B1FB-448B089154C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2513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spc="100" baseline="0">
                <a:solidFill>
                  <a:srgbClr val="0A325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SUBHEADER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DE16A-5492-7343-952B-7301BF1DD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94763"/>
            <a:ext cx="5183188" cy="3418642"/>
          </a:xfrm>
        </p:spPr>
        <p:txBody>
          <a:bodyPr/>
          <a:lstStyle>
            <a:lvl1pPr>
              <a:buClr>
                <a:srgbClr val="0A3255"/>
              </a:buClr>
              <a:defRPr sz="2400"/>
            </a:lvl1pPr>
            <a:lvl2pPr>
              <a:buClr>
                <a:srgbClr val="0A3255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F67D69-0896-D546-A071-75B1E6A29E12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0A3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8C760-C510-0F45-BD64-805A7ED616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4E0133-4B43-A045-97F9-A18D0611967B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37FA273-7A10-CC4C-8319-7B8076B1329D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1F1154F-707D-A84F-9A53-2E72B027ED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3FB879C-01FA-6041-89C6-CDA4C01681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557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4D91D-B715-524C-AA62-70F1D095D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61CA32-4EDF-8342-8B30-E211C7CD2128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0A3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88D3837-3C67-9245-8E8D-9240E0485446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479C17B-25A4-144D-837D-CA97B4962A47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D12EADA-0795-F54A-BACA-5464C2FB5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12E27E-21E6-F14B-9022-9C5ED5AF42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217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2CC0D-28CA-6649-AB6D-946B15880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70735"/>
            <a:ext cx="4249047" cy="3755060"/>
          </a:xfrm>
        </p:spPr>
        <p:txBody>
          <a:bodyPr>
            <a:normAutofit/>
          </a:bodyPr>
          <a:lstStyle>
            <a:lvl1pPr marL="0" indent="0">
              <a:buNone/>
              <a:defRPr lang="en-US" sz="2400" kern="1200" dirty="0">
                <a:solidFill>
                  <a:srgbClr val="00122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2DA932-E540-044F-BED0-7A127672109C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0A3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AA337C-0551-FE46-9233-7346A15B7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AF7AD7E9-6420-8047-B1C5-4D6D68F639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39864" y="1780765"/>
            <a:ext cx="5712348" cy="374582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22A415-9A1B-9242-B4BA-54C2AE9EBB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40388" y="5633540"/>
            <a:ext cx="5711825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CC9B89-6E91-254F-AFC6-5A86961B7246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3C4BC6F-F7FE-9F49-90D4-3ECF95C1FB83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AA09443-7DB3-7441-96B6-1A63B95D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A26EF7-72F2-FE43-B3A6-E58353F3E2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37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2DA932-E540-044F-BED0-7A127672109C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0A3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AA337C-0551-FE46-9233-7346A15B7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AF7AD7E9-6420-8047-B1C5-4D6D68F639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556" y="1780765"/>
            <a:ext cx="4946263" cy="375566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915C320-DDE2-CC4A-82C7-6C5AAC8B3A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9789" y="1780765"/>
            <a:ext cx="4946263" cy="375566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DD71B3B0-4567-C448-9171-EB6FED60E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556" y="5633540"/>
            <a:ext cx="4953509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1A9E262A-3EEA-E64C-B690-530A6FD223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2543" y="5633540"/>
            <a:ext cx="4953509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B801DB-7F12-304A-93CF-A0F8A0D92347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2C05AA5-462F-A949-8446-44027624C561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21F9ADBC-41DC-7B4C-979A-85DB953CE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0C90786-D672-2346-96D9-3489CE9A0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218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Light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0485-BBA8-3E4C-B445-9740C2EEE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8229" y="1133512"/>
            <a:ext cx="8968594" cy="2387600"/>
          </a:xfrm>
        </p:spPr>
        <p:txBody>
          <a:bodyPr anchor="b">
            <a:normAutofit/>
          </a:bodyPr>
          <a:lstStyle>
            <a:lvl1pPr algn="l">
              <a:defRPr sz="4800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F8C44-20E2-4C4E-A037-86E747E278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58229" y="4132019"/>
            <a:ext cx="9496666" cy="1804949"/>
          </a:xfrm>
        </p:spPr>
        <p:txBody>
          <a:bodyPr>
            <a:normAutofit/>
          </a:bodyPr>
          <a:lstStyle>
            <a:lvl1pPr marL="0" indent="0" algn="l">
              <a:buNone/>
              <a:defRPr sz="2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A2F5D1-080C-A444-BE4D-79E41458517F}"/>
              </a:ext>
            </a:extLst>
          </p:cNvPr>
          <p:cNvCxnSpPr>
            <a:cxnSpLocks/>
          </p:cNvCxnSpPr>
          <p:nvPr userDrawn="1"/>
        </p:nvCxnSpPr>
        <p:spPr>
          <a:xfrm>
            <a:off x="979514" y="3625185"/>
            <a:ext cx="6773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F810E0-7B50-5E49-8858-9C23EE68F7E6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62757BF-2181-BA48-8C08-E314D3ED9029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BA2D0E8-24B1-D345-8A52-4DF89A3AA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C7BA6B-F61E-AC4E-A278-F7FFBB3EF3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767" y="6273706"/>
            <a:ext cx="953263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31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ayout 2 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0485-BBA8-3E4C-B445-9740C2EEE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5049" y="3269771"/>
            <a:ext cx="6353007" cy="1319105"/>
          </a:xfrm>
        </p:spPr>
        <p:txBody>
          <a:bodyPr anchor="t">
            <a:normAutofit/>
          </a:bodyPr>
          <a:lstStyle>
            <a:lvl1pPr algn="l">
              <a:defRPr sz="4000" spc="300" baseline="0">
                <a:solidFill>
                  <a:srgbClr val="0A3255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F8C44-20E2-4C4E-A037-86E747E278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5049" y="4588876"/>
            <a:ext cx="6353007" cy="119005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spc="300">
                <a:solidFill>
                  <a:srgbClr val="0A325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04D96E-6A68-464C-92BC-6D95943E33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55049" y="1855268"/>
            <a:ext cx="2641962" cy="1132269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549030-E8AE-D94E-9DBA-251817296E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50972" y="370935"/>
            <a:ext cx="2923581" cy="2921664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D94942B-5F8A-C647-9AE5-C254B4BCDFD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31827" y="3989133"/>
            <a:ext cx="2548043" cy="2546373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E154E411-C6A3-7C4B-9160-241F16701F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476282" y="3188107"/>
            <a:ext cx="2070389" cy="206903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197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Light 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D8C6529F-C708-2E44-83AA-923A2DD80D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3734454"/>
            <a:ext cx="9496666" cy="180494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7F7F8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presentation description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FBFBAB-5C46-7C4C-9289-B498E8636EB0}"/>
              </a:ext>
            </a:extLst>
          </p:cNvPr>
          <p:cNvCxnSpPr>
            <a:cxnSpLocks/>
          </p:cNvCxnSpPr>
          <p:nvPr userDrawn="1"/>
        </p:nvCxnSpPr>
        <p:spPr>
          <a:xfrm>
            <a:off x="959484" y="3227620"/>
            <a:ext cx="677344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28C5AC2-D750-5542-A7DA-04101124F097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C52EB72B-E220-3B46-8548-D361DE028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58326"/>
            <a:ext cx="10515600" cy="920336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F16847-F37E-894B-B92E-39B17D19EC37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6D5CC35-451D-BA49-BE7E-C96F17692859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E7DC33BB-573E-8042-9200-DFC8DE73D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F2C04-FD12-B442-8840-66F0FA3D6D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0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03FFE-2F6F-3F4E-82F7-92BCCBF52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0CDE-7DA5-9542-A3D2-80B3C656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055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D02D28-F035-1542-9A8F-397F2CC8E35A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0AE9B9-3999-4640-892A-CFDE63100E7B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C7EF459-7D4E-5A4A-91A4-06262F7D488B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B284280-F85E-164E-8CD3-5C696C9F7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3DD37D8-A3FD-AE40-BB6D-D947853591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240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526D-BF81-AB4F-84D8-46D1FE8830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71D9D-1BEA-F940-AA7F-1EAB96743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1858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18A8F-BD11-DF46-9E5B-82193E83E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1858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97CDD2-A55D-4047-A72C-D163088BB413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FCB18B-A41B-3744-B21B-4AE06414F249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A84319A-3FE0-DC4A-9D8B-6A7DCE9AE3B7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F9BAAF9-A868-F94D-A152-1E1C5E584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8063D6-E405-FF42-8787-6DFDEED7EB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307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E9942-1CD7-9346-85DA-6B153371A0C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42513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spc="100" baseline="0">
                <a:solidFill>
                  <a:srgbClr val="0A325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SUBHEADER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28A74-CE12-4142-8640-696C7289A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94763"/>
            <a:ext cx="5157787" cy="3418642"/>
          </a:xfrm>
        </p:spPr>
        <p:txBody>
          <a:bodyPr/>
          <a:lstStyle>
            <a:lvl1pPr>
              <a:buClr>
                <a:srgbClr val="0A3255"/>
              </a:buClr>
              <a:defRPr sz="2400"/>
            </a:lvl1pPr>
            <a:lvl2pPr>
              <a:buClr>
                <a:srgbClr val="0A3255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9A7E10-1C91-924A-B1FB-448B089154C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2513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spc="100" baseline="0">
                <a:solidFill>
                  <a:srgbClr val="0A325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SUBHEADER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DE16A-5492-7343-952B-7301BF1DD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94763"/>
            <a:ext cx="5183188" cy="3418642"/>
          </a:xfrm>
        </p:spPr>
        <p:txBody>
          <a:bodyPr/>
          <a:lstStyle>
            <a:lvl1pPr>
              <a:buClr>
                <a:srgbClr val="0A3255"/>
              </a:buClr>
              <a:defRPr sz="2400"/>
            </a:lvl1pPr>
            <a:lvl2pPr>
              <a:buClr>
                <a:srgbClr val="0A3255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F67D69-0896-D546-A071-75B1E6A29E12}"/>
              </a:ext>
            </a:extLst>
          </p:cNvPr>
          <p:cNvSpPr/>
          <p:nvPr userDrawn="1"/>
        </p:nvSpPr>
        <p:spPr>
          <a:xfrm>
            <a:off x="0" y="0"/>
            <a:ext cx="28875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8C760-C510-0F45-BD64-805A7ED616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1864FF-2BAF-0747-B251-1C30B6E56C91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438B12-1343-E64C-9C06-E2598DFBAE29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FEF98B62-F022-CB48-B50C-95F55B5CE5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897E46-ED5B-B449-B8DF-7E5C1E35C9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953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4D91D-B715-524C-AA62-70F1D095D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61CA32-4EDF-8342-8B30-E211C7CD2128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C2A7D1-2699-5E41-A2D7-79AAB3450641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D254A69-11A2-B54B-99E2-D4BBDEC65ED7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A4F7DDA-BEAA-A745-88D1-9F48E3A2C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4D1F63-724E-2243-85C1-9D804D4999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00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2CC0D-28CA-6649-AB6D-946B15880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70735"/>
            <a:ext cx="4249047" cy="3755060"/>
          </a:xfrm>
        </p:spPr>
        <p:txBody>
          <a:bodyPr>
            <a:normAutofit/>
          </a:bodyPr>
          <a:lstStyle>
            <a:lvl1pPr marL="0" indent="0">
              <a:buNone/>
              <a:defRPr lang="en-US" sz="2400" kern="1200" dirty="0">
                <a:solidFill>
                  <a:srgbClr val="00122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2DA932-E540-044F-BED0-7A127672109C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AA337C-0551-FE46-9233-7346A15B7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AF7AD7E9-6420-8047-B1C5-4D6D68F639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39864" y="1780765"/>
            <a:ext cx="5712348" cy="374582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22A415-9A1B-9242-B4BA-54C2AE9EBB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40388" y="5633540"/>
            <a:ext cx="5711825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1424C4-F05A-7249-B568-C3F7EE73022F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115E449-8477-7C4D-9CBD-9E19AC68CAC4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FC96428-6376-614F-971B-0267D0C08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9D61767-89B7-8040-8169-0B09861523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72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2DA932-E540-044F-BED0-7A127672109C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AA337C-0551-FE46-9233-7346A15B7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AF7AD7E9-6420-8047-B1C5-4D6D68F639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556" y="1780765"/>
            <a:ext cx="4946263" cy="375566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915C320-DDE2-CC4A-82C7-6C5AAC8B3A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2543" y="1780765"/>
            <a:ext cx="4946263" cy="3755668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</a:lstStyle>
          <a:p>
            <a:r>
              <a:rPr lang="en-US" dirty="0"/>
              <a:t>Insert photo or graphic here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DD71B3B0-4567-C448-9171-EB6FED60E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556" y="5633540"/>
            <a:ext cx="4953509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1A9E262A-3EEA-E64C-B690-530A6FD223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2543" y="5633540"/>
            <a:ext cx="4953509" cy="290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F7F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caption text for above photo/graphic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F7F8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901CD0-5E06-8C47-BB56-D9C80385A6F8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447B96D-36BD-014A-9137-19B614065131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2EF8B1F7-35F4-2347-97D5-CE960CDBA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50A7AFD-AED0-3B47-9876-7704478206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099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10D927-7C59-7F4C-9C7C-F16576ACDAE9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0849E7A-4867-ED48-8103-A4216672FDF8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8CB5A7D-5B14-134F-B889-FF7758373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823D6B-A713-9444-AF50-0C24D911C3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34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2107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_Buildin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 descr="A picture containing outdoor, sky&#10;&#10;Description automatically generated">
            <a:extLst>
              <a:ext uri="{FF2B5EF4-FFF2-40B4-BE49-F238E27FC236}">
                <a16:creationId xmlns:a16="http://schemas.microsoft.com/office/drawing/2014/main" id="{BAAA0B6F-3A1D-4809-8616-AB3F668BD7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887" b="4887"/>
          <a:stretch/>
        </p:blipFill>
        <p:spPr>
          <a:xfrm>
            <a:off x="3920727" y="677136"/>
            <a:ext cx="8271140" cy="5503728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CF2EE08-BA80-4A22-B04D-314A24413890}"/>
              </a:ext>
            </a:extLst>
          </p:cNvPr>
          <p:cNvCxnSpPr>
            <a:cxnSpLocks/>
          </p:cNvCxnSpPr>
          <p:nvPr userDrawn="1"/>
        </p:nvCxnSpPr>
        <p:spPr>
          <a:xfrm>
            <a:off x="378808" y="2121021"/>
            <a:ext cx="677344" cy="0"/>
          </a:xfrm>
          <a:prstGeom prst="line">
            <a:avLst/>
          </a:prstGeom>
          <a:noFill/>
          <a:ln w="76200" cap="flat" cmpd="sng" algn="ctr">
            <a:solidFill>
              <a:srgbClr val="5DA7E5"/>
            </a:solidFill>
            <a:prstDash val="solid"/>
            <a:miter lim="800000"/>
          </a:ln>
          <a:effectLst/>
        </p:spPr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5DE8230-61C2-4996-A72C-A670582BF3DF}"/>
              </a:ext>
            </a:extLst>
          </p:cNvPr>
          <p:cNvSpPr txBox="1"/>
          <p:nvPr userDrawn="1"/>
        </p:nvSpPr>
        <p:spPr>
          <a:xfrm>
            <a:off x="378808" y="2544519"/>
            <a:ext cx="26098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alleninstitute.org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9854D7-E910-4193-99F2-31C67EC4973E}"/>
              </a:ext>
            </a:extLst>
          </p:cNvPr>
          <p:cNvSpPr txBox="1"/>
          <p:nvPr userDrawn="1"/>
        </p:nvSpPr>
        <p:spPr>
          <a:xfrm>
            <a:off x="284673" y="1112749"/>
            <a:ext cx="349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300" dirty="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09DDF3-392D-4400-AABD-70A0E2A0D4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78808" y="4455263"/>
            <a:ext cx="2122870" cy="100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5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ayout 2 - all logos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0485-BBA8-3E4C-B445-9740C2EEE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5049" y="3279604"/>
            <a:ext cx="6517314" cy="1340120"/>
          </a:xfrm>
        </p:spPr>
        <p:txBody>
          <a:bodyPr anchor="t">
            <a:normAutofit/>
          </a:bodyPr>
          <a:lstStyle>
            <a:lvl1pPr algn="l">
              <a:defRPr sz="4000" spc="300" baseline="0">
                <a:solidFill>
                  <a:srgbClr val="0A3255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F8C44-20E2-4C4E-A037-86E747E278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5049" y="4619723"/>
            <a:ext cx="6517314" cy="119005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spc="300">
                <a:solidFill>
                  <a:srgbClr val="0A325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D07FEC74-0D9E-B945-A0D9-7915C213EB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68780" y="370935"/>
            <a:ext cx="2923581" cy="2921664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C8AD0C9F-C4C2-DD47-A0FD-1839F4E18A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36770" y="3918348"/>
            <a:ext cx="2548043" cy="2546373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18B5A8D9-751E-CA41-9AFE-ECC40D4CD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39334" y="3364727"/>
            <a:ext cx="2070389" cy="206903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7D529A-B466-4439-8F60-A912C09640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049" y="2332234"/>
            <a:ext cx="7668685" cy="52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986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_Build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Picture 372" descr="A picture containing outdoor, city&#10;&#10;Description automatically generated">
            <a:extLst>
              <a:ext uri="{FF2B5EF4-FFF2-40B4-BE49-F238E27FC236}">
                <a16:creationId xmlns:a16="http://schemas.microsoft.com/office/drawing/2014/main" id="{0A7FECD4-A834-4CD1-91B6-D788D7514F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56" t="14212" r="13583"/>
          <a:stretch/>
        </p:blipFill>
        <p:spPr>
          <a:xfrm>
            <a:off x="3929258" y="1222528"/>
            <a:ext cx="8256380" cy="42414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21F11D-D02E-4B09-9C3E-690F9583932A}"/>
              </a:ext>
            </a:extLst>
          </p:cNvPr>
          <p:cNvCxnSpPr>
            <a:cxnSpLocks/>
          </p:cNvCxnSpPr>
          <p:nvPr userDrawn="1"/>
        </p:nvCxnSpPr>
        <p:spPr>
          <a:xfrm>
            <a:off x="378808" y="2121021"/>
            <a:ext cx="677344" cy="0"/>
          </a:xfrm>
          <a:prstGeom prst="line">
            <a:avLst/>
          </a:prstGeom>
          <a:noFill/>
          <a:ln w="76200" cap="flat" cmpd="sng" algn="ctr">
            <a:solidFill>
              <a:srgbClr val="5DA7E5"/>
            </a:solidFill>
            <a:prstDash val="solid"/>
            <a:miter lim="800000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31E468-9431-4159-A3DE-739836A31994}"/>
              </a:ext>
            </a:extLst>
          </p:cNvPr>
          <p:cNvSpPr txBox="1"/>
          <p:nvPr userDrawn="1"/>
        </p:nvSpPr>
        <p:spPr>
          <a:xfrm>
            <a:off x="284673" y="1112749"/>
            <a:ext cx="349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300" dirty="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BD964-4257-4BA1-8E8F-D074826ADB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78808" y="4455263"/>
            <a:ext cx="2122870" cy="1008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3832EE-BD57-4808-BCB5-3BCACF6B086A}"/>
              </a:ext>
            </a:extLst>
          </p:cNvPr>
          <p:cNvSpPr txBox="1"/>
          <p:nvPr userDrawn="1"/>
        </p:nvSpPr>
        <p:spPr>
          <a:xfrm>
            <a:off x="378808" y="2544519"/>
            <a:ext cx="2609883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wish to thank the Allen Institute founder, Paul G. Allen, for his vision, encouragement, and support.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alleninstitute.org</a:t>
            </a:r>
          </a:p>
        </p:txBody>
      </p:sp>
    </p:spTree>
    <p:extLst>
      <p:ext uri="{BB962C8B-B14F-4D97-AF65-F5344CB8AC3E}">
        <p14:creationId xmlns:p14="http://schemas.microsoft.com/office/powerpoint/2010/main" val="30707352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76BC90-54F6-A546-A9BC-1E08278BE4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9983" y="631435"/>
            <a:ext cx="8272017" cy="559513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192D70-D812-4BCB-B800-7876FD82C66C}"/>
              </a:ext>
            </a:extLst>
          </p:cNvPr>
          <p:cNvCxnSpPr>
            <a:cxnSpLocks/>
          </p:cNvCxnSpPr>
          <p:nvPr userDrawn="1"/>
        </p:nvCxnSpPr>
        <p:spPr>
          <a:xfrm>
            <a:off x="378808" y="2121021"/>
            <a:ext cx="677344" cy="0"/>
          </a:xfrm>
          <a:prstGeom prst="line">
            <a:avLst/>
          </a:prstGeom>
          <a:noFill/>
          <a:ln w="76200" cap="flat" cmpd="sng" algn="ctr">
            <a:solidFill>
              <a:srgbClr val="5DA7E5"/>
            </a:solidFill>
            <a:prstDash val="solid"/>
            <a:miter lim="800000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65D699-46CD-4FBE-B968-CAF1AEFC29D4}"/>
              </a:ext>
            </a:extLst>
          </p:cNvPr>
          <p:cNvSpPr txBox="1"/>
          <p:nvPr userDrawn="1"/>
        </p:nvSpPr>
        <p:spPr>
          <a:xfrm>
            <a:off x="378808" y="2544519"/>
            <a:ext cx="26098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alleninstitute.org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B98C9-31C6-4D3B-99A9-1C121D4EB16B}"/>
              </a:ext>
            </a:extLst>
          </p:cNvPr>
          <p:cNvSpPr txBox="1"/>
          <p:nvPr userDrawn="1"/>
        </p:nvSpPr>
        <p:spPr>
          <a:xfrm>
            <a:off x="284673" y="1112749"/>
            <a:ext cx="349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300" dirty="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92A67A-7CAC-4A78-A285-A38AA0EE3C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78808" y="4455263"/>
            <a:ext cx="2122870" cy="100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2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0485-BBA8-3E4C-B445-9740C2EEE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8229" y="1133512"/>
            <a:ext cx="8968594" cy="2387600"/>
          </a:xfrm>
        </p:spPr>
        <p:txBody>
          <a:bodyPr anchor="b">
            <a:normAutofit/>
          </a:bodyPr>
          <a:lstStyle>
            <a:lvl1pPr algn="l">
              <a:defRPr sz="4800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F8C44-20E2-4C4E-A037-86E747E278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58229" y="4132019"/>
            <a:ext cx="9496666" cy="1804949"/>
          </a:xfrm>
        </p:spPr>
        <p:txBody>
          <a:bodyPr>
            <a:normAutofit/>
          </a:bodyPr>
          <a:lstStyle>
            <a:lvl1pPr marL="0" indent="0" algn="l">
              <a:buNone/>
              <a:defRPr sz="2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A2F5D1-080C-A444-BE4D-79E41458517F}"/>
              </a:ext>
            </a:extLst>
          </p:cNvPr>
          <p:cNvCxnSpPr>
            <a:cxnSpLocks/>
          </p:cNvCxnSpPr>
          <p:nvPr userDrawn="1"/>
        </p:nvCxnSpPr>
        <p:spPr>
          <a:xfrm>
            <a:off x="979514" y="3625185"/>
            <a:ext cx="6773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56C048-6260-494F-81E4-4EAA17344C95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3F41DF7-82E8-134A-9F04-DAACCC516F2E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F43FD71-8A86-DC43-AADE-75D3B7777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848F5-4E20-084D-B7B0-BB56140A99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767" y="6273706"/>
            <a:ext cx="953263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6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D8C6529F-C708-2E44-83AA-923A2DD80D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3734454"/>
            <a:ext cx="9496666" cy="180494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7F7F8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presentation description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FBFBAB-5C46-7C4C-9289-B498E8636EB0}"/>
              </a:ext>
            </a:extLst>
          </p:cNvPr>
          <p:cNvCxnSpPr>
            <a:cxnSpLocks/>
          </p:cNvCxnSpPr>
          <p:nvPr userDrawn="1"/>
        </p:nvCxnSpPr>
        <p:spPr>
          <a:xfrm>
            <a:off x="959484" y="3227620"/>
            <a:ext cx="677344" cy="0"/>
          </a:xfrm>
          <a:prstGeom prst="line">
            <a:avLst/>
          </a:prstGeom>
          <a:ln w="76200">
            <a:solidFill>
              <a:srgbClr val="74A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28C5AC2-D750-5542-A7DA-04101124F097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74A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B86B08-4352-0942-8AD6-DE8C87A35B87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9A495DE-A130-1C44-A692-A485FCEC0F37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C52EB72B-E220-3B46-8548-D361DE028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58326"/>
            <a:ext cx="10515600" cy="920336"/>
          </a:xfrm>
        </p:spPr>
        <p:txBody>
          <a:bodyPr/>
          <a:lstStyle>
            <a:lvl1pPr>
              <a:defRPr>
                <a:solidFill>
                  <a:srgbClr val="74A03E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E298E46-F9A8-0C43-BA08-626E48A54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50A70C-E742-8A41-A063-382A89F516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46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03FFE-2F6F-3F4E-82F7-92BCCBF52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0CDE-7DA5-9542-A3D2-80B3C656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055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D02D28-F035-1542-9A8F-397F2CC8E35A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74A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427DA-E41B-9B4E-BA63-2E1B3EBFEF9C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6ED0B0F-3DE5-4845-A33A-137D57AB4C70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EDD84CE-E365-2749-BAF4-640FD5757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33BC0F-F348-6F4B-852F-4D1AEAB802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74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526D-BF81-AB4F-84D8-46D1FE8830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71D9D-1BEA-F940-AA7F-1EAB96743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1858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18A8F-BD11-DF46-9E5B-82193E83E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18583"/>
          </a:xfrm>
        </p:spPr>
        <p:txBody>
          <a:bodyPr/>
          <a:lstStyle>
            <a:lvl1pPr>
              <a:buClr>
                <a:srgbClr val="0A3255"/>
              </a:buClr>
              <a:defRPr/>
            </a:lvl1pPr>
            <a:lvl2pPr>
              <a:buClr>
                <a:srgbClr val="0A3255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97CDD2-A55D-4047-A72C-D163088BB413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74A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930DD5-E157-1F45-BF5B-3C3609000364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43F08FA-2A89-0743-BC3E-45DBEB07E786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8D46DCD-9753-A64B-9975-ED7865777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6F061D-0270-0147-A48A-A4BC75FC59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6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E9942-1CD7-9346-85DA-6B153371A0C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42513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spc="100" baseline="0">
                <a:solidFill>
                  <a:srgbClr val="0A325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SUBHEADER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28A74-CE12-4142-8640-696C7289A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94763"/>
            <a:ext cx="5157787" cy="3418642"/>
          </a:xfrm>
        </p:spPr>
        <p:txBody>
          <a:bodyPr/>
          <a:lstStyle>
            <a:lvl1pPr>
              <a:buClr>
                <a:srgbClr val="0A3255"/>
              </a:buClr>
              <a:defRPr sz="2400"/>
            </a:lvl1pPr>
            <a:lvl2pPr>
              <a:buClr>
                <a:srgbClr val="0A3255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9A7E10-1C91-924A-B1FB-448B089154C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2513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spc="100" baseline="0">
                <a:solidFill>
                  <a:srgbClr val="0A325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SUBHEADER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DE16A-5492-7343-952B-7301BF1DD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94763"/>
            <a:ext cx="5183188" cy="3418642"/>
          </a:xfrm>
        </p:spPr>
        <p:txBody>
          <a:bodyPr/>
          <a:lstStyle>
            <a:lvl1pPr>
              <a:buClr>
                <a:srgbClr val="0A3255"/>
              </a:buClr>
              <a:defRPr sz="2400"/>
            </a:lvl1pPr>
            <a:lvl2pPr>
              <a:buClr>
                <a:srgbClr val="0A3255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F67D69-0896-D546-A071-75B1E6A29E12}"/>
              </a:ext>
            </a:extLst>
          </p:cNvPr>
          <p:cNvSpPr/>
          <p:nvPr userDrawn="1"/>
        </p:nvSpPr>
        <p:spPr>
          <a:xfrm>
            <a:off x="-1" y="0"/>
            <a:ext cx="288759" cy="6858000"/>
          </a:xfrm>
          <a:prstGeom prst="rect">
            <a:avLst/>
          </a:prstGeom>
          <a:solidFill>
            <a:srgbClr val="74A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8C760-C510-0F45-BD64-805A7ED616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/>
          <a:lstStyle>
            <a:lvl1pPr>
              <a:defRPr spc="100" baseline="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051323-1175-D248-8FC6-B837F25273C0}"/>
              </a:ext>
            </a:extLst>
          </p:cNvPr>
          <p:cNvCxnSpPr>
            <a:cxnSpLocks/>
          </p:cNvCxnSpPr>
          <p:nvPr userDrawn="1"/>
        </p:nvCxnSpPr>
        <p:spPr>
          <a:xfrm>
            <a:off x="1968500" y="6395765"/>
            <a:ext cx="9403588" cy="0"/>
          </a:xfrm>
          <a:prstGeom prst="line">
            <a:avLst/>
          </a:prstGeom>
          <a:ln w="15875">
            <a:solidFill>
              <a:srgbClr val="7F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CFE55B2-4D74-894F-B67A-6D450F3BC6E6}"/>
              </a:ext>
            </a:extLst>
          </p:cNvPr>
          <p:cNvSpPr txBox="1">
            <a:spLocks/>
          </p:cNvSpPr>
          <p:nvPr userDrawn="1"/>
        </p:nvSpPr>
        <p:spPr>
          <a:xfrm>
            <a:off x="8463526" y="6492874"/>
            <a:ext cx="2593128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4A0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err="1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alleninstitute.org</a:t>
            </a:r>
            <a:r>
              <a:rPr lang="en-US" sz="1000" b="0" kern="1200" dirty="0">
                <a:solidFill>
                  <a:srgbClr val="7F7F8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|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A1A9586-4D27-CE4A-9574-03263C7A59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A32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37DDFB-D1EB-A547-BAB9-2D6F8ABC99C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B43A95E-FE08-C340-B362-D6AE292C07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6274168"/>
            <a:ext cx="953262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30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DD56CB-07A6-6747-9B92-28734BF9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A8736-2E8D-B74D-A42A-7EAE9610F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5B86E9-20EB-E041-8545-490DCAC57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6124" y="6397625"/>
            <a:ext cx="465963" cy="323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74A03E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51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87" r:id="rId2"/>
    <p:sldLayoutId id="2147483689" r:id="rId3"/>
    <p:sldLayoutId id="2147483690" r:id="rId4"/>
    <p:sldLayoutId id="2147483649" r:id="rId5"/>
    <p:sldLayoutId id="2147483670" r:id="rId6"/>
    <p:sldLayoutId id="2147483650" r:id="rId7"/>
    <p:sldLayoutId id="2147483652" r:id="rId8"/>
    <p:sldLayoutId id="2147483653" r:id="rId9"/>
    <p:sldLayoutId id="2147483654" r:id="rId10"/>
    <p:sldLayoutId id="2147483656" r:id="rId11"/>
    <p:sldLayoutId id="2147483659" r:id="rId12"/>
    <p:sldLayoutId id="2147483672" r:id="rId13"/>
    <p:sldLayoutId id="2147483651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67" r:id="rId29"/>
    <p:sldLayoutId id="2147483671" r:id="rId30"/>
    <p:sldLayoutId id="2147483664" r:id="rId31"/>
    <p:sldLayoutId id="2147483665" r:id="rId32"/>
    <p:sldLayoutId id="2147483666" r:id="rId33"/>
    <p:sldLayoutId id="2147483660" r:id="rId34"/>
    <p:sldLayoutId id="2147483668" r:id="rId35"/>
    <p:sldLayoutId id="2147483669" r:id="rId36"/>
    <p:sldLayoutId id="2147483655" r:id="rId37"/>
    <p:sldLayoutId id="2147483661" r:id="rId38"/>
    <p:sldLayoutId id="2147483691" r:id="rId39"/>
    <p:sldLayoutId id="2147483692" r:id="rId40"/>
    <p:sldLayoutId id="2147483688" r:id="rId4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100" baseline="0">
          <a:solidFill>
            <a:srgbClr val="0A325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85750" indent="-285750" algn="l" defTabSz="914400" rtl="0" eaLnBrk="1" latinLnBrk="0" hangingPunct="1">
        <a:lnSpc>
          <a:spcPts val="3000"/>
        </a:lnSpc>
        <a:spcBef>
          <a:spcPts val="0"/>
        </a:spcBef>
        <a:spcAft>
          <a:spcPts val="0"/>
        </a:spcAft>
        <a:buClr>
          <a:srgbClr val="74A03E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4A03E"/>
        </a:buClr>
        <a:buSzPct val="80000"/>
        <a:buFont typeface="Courier New" panose="02070309020205020404" pitchFamily="49" charset="0"/>
        <a:buChar char="o"/>
        <a:defRPr lang="en-US" sz="2400" kern="1200" dirty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7F7F8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7F7F8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0AC783B-550A-4207-B6D9-8DAF83037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772287-F67E-428A-9CAF-C3DD21308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for coding and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206A8-9450-4AB0-AF36-F26D3DE86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50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162D2-AA5F-BC45-A8C3-A2EF71D1C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E9D975-7E8C-13D8-999E-12F89C5C6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prompts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3731A-BE1F-2B4B-B98D-E9D57F75F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DCFED52-C746-FB42-A083-8B7B7B264DA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86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50764-8FE4-DF04-3B2C-29E57144B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FBCA-D810-8EB4-E53D-5172049E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CE22E8-7797-47C9-66E8-F8DB09EBB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it takes/ reasons to 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F2483-5B51-B5E7-938B-FB9947C67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DCFED52-C746-FB42-A083-8B7B7B264DA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133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63A42-2BA0-F182-4CF1-F06834B21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C731C-ECAF-B975-215F-16417A8E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engineering: Demo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D14909-4ADE-7EDA-E6A1-20BF17496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6359D-2C45-C6C6-02F0-B80DE9003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DCFED52-C746-FB42-A083-8B7B7B264DA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7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E602-E977-45F5-8AF1-91B7D15362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Good AI coding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5C88F7-97E5-42B1-BFCA-1B0356A0F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works and what doesn’t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6CC0E-EC84-436B-A3EE-734955B9B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09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1C42B0-E495-6B3F-8683-1C8A25A65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70735"/>
            <a:ext cx="11249293" cy="3834418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dirty="0"/>
              <a:t>Autocomplete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dirty="0"/>
              <a:t>Small chunks of code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dirty="0"/>
              <a:t>Longer chunks of code that </a:t>
            </a:r>
            <a:r>
              <a:rPr lang="en-US" i="1" dirty="0"/>
              <a:t>in principle</a:t>
            </a:r>
            <a:r>
              <a:rPr lang="en-US" dirty="0"/>
              <a:t> you know how to write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dirty="0"/>
              <a:t>Code that you don’t want to write (or don’t know how to), but </a:t>
            </a:r>
            <a:r>
              <a:rPr lang="en-US" b="1" dirty="0"/>
              <a:t>you know</a:t>
            </a:r>
            <a:r>
              <a:rPr lang="en-US" dirty="0"/>
              <a:t> what the result of the output should be (aka vibe coding)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6B5BF-44E1-7346-9C50-00ABF236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(acceptable) use cases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9066A-8BC7-154F-8B78-27A6A62A5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C5A3C06C-992B-DC4F-99B6-0B69314F679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216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4ACAE-AC08-928E-7882-3B111CD75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B9ED-5FB1-811F-9FC7-ECA9DA8A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copilot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52914-FD55-2DEB-FBE7-9DEFC7FC3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8737" y="6492874"/>
            <a:ext cx="363350" cy="136524"/>
          </a:xfrm>
          <a:prstGeom prst="rect">
            <a:avLst/>
          </a:prstGeom>
        </p:spPr>
        <p:txBody>
          <a:bodyPr/>
          <a:lstStyle/>
          <a:p>
            <a:fld id="{C5A3C06C-992B-DC4F-99B6-0B69314F679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34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30193-1439-5F38-5D7B-E53BF1FA6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coding with chat bot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2B3174-6A9C-AFA6-7888-7AE06688C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84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A391-4991-7F25-F77C-8DC226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Failure modes and bad practices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B3710-48F7-7B7F-D674-7EAC3B84C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Demo? List of things NOT to do?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EE5BC1-1165-5B5E-292F-080A34C52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69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5720EC-039E-8312-AB5A-BF4C5B2EB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Practice: VS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9DC158-DDE8-E5CB-A62D-448F6EBF3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34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E0351-11D9-0649-D34B-BC9FB142F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6F5CDD-D39E-8CB0-C6A9-CBC5E1D91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5" y="463523"/>
            <a:ext cx="11603459" cy="561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3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E96E-24BE-49E3-8895-E626C19259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for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80542-652F-4F5F-B5A6-6B26513BE9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works and what doesn’t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0F0EA-7A15-4899-A1CE-36CB9224B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37DDFB-D1EB-A547-BAB9-2D6F8ABC99C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53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llen">
      <a:dk1>
        <a:srgbClr val="000000"/>
      </a:dk1>
      <a:lt1>
        <a:srgbClr val="FFFFFF"/>
      </a:lt1>
      <a:dk2>
        <a:srgbClr val="003057"/>
      </a:dk2>
      <a:lt2>
        <a:srgbClr val="E7E6E6"/>
      </a:lt2>
      <a:accent1>
        <a:srgbClr val="003057"/>
      </a:accent1>
      <a:accent2>
        <a:srgbClr val="789C49"/>
      </a:accent2>
      <a:accent3>
        <a:srgbClr val="5DA7E5"/>
      </a:accent3>
      <a:accent4>
        <a:srgbClr val="8279A3"/>
      </a:accent4>
      <a:accent5>
        <a:srgbClr val="7C7D7F"/>
      </a:accent5>
      <a:accent6>
        <a:srgbClr val="7C7D7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8BF4445E-9AC2-424F-AA55-78CB00744F5B}" vid="{B3182E83-C0A1-8148-851D-4A279CDFB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92088CC5ADBD4CA52F67A4365A21FC" ma:contentTypeVersion="8" ma:contentTypeDescription="Create a new document." ma:contentTypeScope="" ma:versionID="5d0e15b078a7d355d75ec5acb98fcca0">
  <xsd:schema xmlns:xsd="http://www.w3.org/2001/XMLSchema" xmlns:xs="http://www.w3.org/2001/XMLSchema" xmlns:p="http://schemas.microsoft.com/office/2006/metadata/properties" xmlns:ns2="00e58040-9246-4c16-aa48-f98745262b53" targetNamespace="http://schemas.microsoft.com/office/2006/metadata/properties" ma:root="true" ma:fieldsID="32f653eb7af44f89c30112b29a39ba63" ns2:_="">
    <xsd:import namespace="00e58040-9246-4c16-aa48-f98745262b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e58040-9246-4c16-aa48-f98745262b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D11C26-0AD1-41B6-B612-D4786613FB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FD14EF0-47D8-4EC8-A9DF-B47FFF8145EE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00e58040-9246-4c16-aa48-f98745262b53"/>
  </ds:schemaRefs>
</ds:datastoreItem>
</file>

<file path=customXml/itemProps3.xml><?xml version="1.0" encoding="utf-8"?>
<ds:datastoreItem xmlns:ds="http://schemas.openxmlformats.org/officeDocument/2006/customXml" ds:itemID="{B161F071-6A04-4794-8748-FC6C392B67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e58040-9246-4c16-aa48-f98745262b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136</Words>
  <Application>Microsoft Macintosh PowerPoint</Application>
  <PresentationFormat>Widescreen</PresentationFormat>
  <Paragraphs>35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Courier New</vt:lpstr>
      <vt:lpstr>Office Theme</vt:lpstr>
      <vt:lpstr>AI for coding and research</vt:lpstr>
      <vt:lpstr>Good AI coding practices</vt:lpstr>
      <vt:lpstr>Good (acceptable) use cases</vt:lpstr>
      <vt:lpstr>Demo: copilot</vt:lpstr>
      <vt:lpstr>Demo: coding with chat bot</vt:lpstr>
      <vt:lpstr>Failure modes and bad practices </vt:lpstr>
      <vt:lpstr>Practice: VS Code</vt:lpstr>
      <vt:lpstr>PowerPoint Presentation</vt:lpstr>
      <vt:lpstr>AI for research</vt:lpstr>
      <vt:lpstr>Prompt engineering</vt:lpstr>
      <vt:lpstr>Prompt engineering</vt:lpstr>
      <vt:lpstr>Prompt engineering: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Flea Folks</dc:creator>
  <cp:lastModifiedBy>Maria Tikhanovskaya</cp:lastModifiedBy>
  <cp:revision>2</cp:revision>
  <cp:lastPrinted>2018-12-12T16:17:05Z</cp:lastPrinted>
  <dcterms:created xsi:type="dcterms:W3CDTF">2025-01-06T20:18:39Z</dcterms:created>
  <dcterms:modified xsi:type="dcterms:W3CDTF">2025-07-15T19:03:51Z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0x0101000792088CC5ADBD4CA52F67A4365A21FC</vt:lpwstr>
  </property>
  <property fmtid="{D5CDD505-2E9C-101B-9397-08002B2CF9AE}" pid="3" name="_dlc_DocIdItemGuid">
    <vt:lpwstr>14c2ebc8-81ac-4b51-bc2b-b9442cac3c0f</vt:lpwstr>
  </property>
  <property fmtid="{D5CDD505-2E9C-101B-9397-08002B2CF9AE}" pid="4" name="MediaServiceImageTags">
    <vt:lpwstr/>
  </property>
  <property fmtid="{D5CDD505-2E9C-101B-9397-08002B2CF9AE}" pid="5" name="Order">
    <vt:lpwstr>58600.0000000000</vt:lpwstr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  <property fmtid="{D5CDD505-2E9C-101B-9397-08002B2CF9AE}" pid="13" name="xd_Signature">
    <vt:lpwstr/>
  </property>
</Properties>
</file>